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2"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C5A71D6C-F9AF-4793-89FC-3752C1637C2C}" type="datetimeFigureOut">
              <a:rPr lang="en-US" smtClean="0"/>
              <a:pPr/>
              <a:t>9/23/2010</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F204B60D-D0C1-4B4B-BE44-17B96819444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A71D6C-F9AF-4793-89FC-3752C1637C2C}"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04B60D-D0C1-4B4B-BE44-17B96819444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A71D6C-F9AF-4793-89FC-3752C1637C2C}"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04B60D-D0C1-4B4B-BE44-17B96819444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C5A71D6C-F9AF-4793-89FC-3752C1637C2C}" type="datetimeFigureOut">
              <a:rPr lang="en-US" smtClean="0"/>
              <a:pPr/>
              <a:t>9/23/2010</a:t>
            </a:fld>
            <a:endParaRPr lang="en-US"/>
          </a:p>
        </p:txBody>
      </p:sp>
      <p:sp>
        <p:nvSpPr>
          <p:cNvPr id="9" name="Slide Number Placeholder 8"/>
          <p:cNvSpPr>
            <a:spLocks noGrp="1"/>
          </p:cNvSpPr>
          <p:nvPr>
            <p:ph type="sldNum" sz="quarter" idx="15"/>
          </p:nvPr>
        </p:nvSpPr>
        <p:spPr/>
        <p:txBody>
          <a:bodyPr rtlCol="0"/>
          <a:lstStyle/>
          <a:p>
            <a:fld id="{F204B60D-D0C1-4B4B-BE44-17B968194441}"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C5A71D6C-F9AF-4793-89FC-3752C1637C2C}" type="datetimeFigureOut">
              <a:rPr lang="en-US" smtClean="0"/>
              <a:pPr/>
              <a:t>9/23/2010</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F204B60D-D0C1-4B4B-BE44-17B96819444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5A71D6C-F9AF-4793-89FC-3752C1637C2C}" type="datetimeFigureOut">
              <a:rPr lang="en-US" smtClean="0"/>
              <a:pPr/>
              <a:t>9/23/2010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04B60D-D0C1-4B4B-BE44-17B968194441}"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5A71D6C-F9AF-4793-89FC-3752C1637C2C}" type="datetimeFigureOut">
              <a:rPr lang="en-US" smtClean="0"/>
              <a:pPr/>
              <a:t>9/23/2010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04B60D-D0C1-4B4B-BE44-17B968194441}"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5A71D6C-F9AF-4793-89FC-3752C1637C2C}" type="datetimeFigureOut">
              <a:rPr lang="en-US" smtClean="0"/>
              <a:pPr/>
              <a:t>9/23/2010</a:t>
            </a:fld>
            <a:endParaRPr lang="en-US"/>
          </a:p>
        </p:txBody>
      </p:sp>
      <p:sp>
        <p:nvSpPr>
          <p:cNvPr id="7" name="Slide Number Placeholder 6"/>
          <p:cNvSpPr>
            <a:spLocks noGrp="1"/>
          </p:cNvSpPr>
          <p:nvPr>
            <p:ph type="sldNum" sz="quarter" idx="11"/>
          </p:nvPr>
        </p:nvSpPr>
        <p:spPr/>
        <p:txBody>
          <a:bodyPr rtlCol="0"/>
          <a:lstStyle/>
          <a:p>
            <a:fld id="{F204B60D-D0C1-4B4B-BE44-17B968194441}"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A71D6C-F9AF-4793-89FC-3752C1637C2C}" type="datetimeFigureOut">
              <a:rPr lang="en-US" smtClean="0"/>
              <a:pPr/>
              <a:t>9/23/2010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04B60D-D0C1-4B4B-BE44-17B96819444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C5A71D6C-F9AF-4793-89FC-3752C1637C2C}" type="datetimeFigureOut">
              <a:rPr lang="en-US" smtClean="0"/>
              <a:pPr/>
              <a:t>9/23/2010</a:t>
            </a:fld>
            <a:endParaRPr lang="en-US"/>
          </a:p>
        </p:txBody>
      </p:sp>
      <p:sp>
        <p:nvSpPr>
          <p:cNvPr id="22" name="Slide Number Placeholder 21"/>
          <p:cNvSpPr>
            <a:spLocks noGrp="1"/>
          </p:cNvSpPr>
          <p:nvPr>
            <p:ph type="sldNum" sz="quarter" idx="15"/>
          </p:nvPr>
        </p:nvSpPr>
        <p:spPr/>
        <p:txBody>
          <a:bodyPr rtlCol="0"/>
          <a:lstStyle/>
          <a:p>
            <a:fld id="{F204B60D-D0C1-4B4B-BE44-17B968194441}"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C5A71D6C-F9AF-4793-89FC-3752C1637C2C}" type="datetimeFigureOut">
              <a:rPr lang="en-US" smtClean="0"/>
              <a:pPr/>
              <a:t>9/23/2010</a:t>
            </a:fld>
            <a:endParaRPr lang="en-US"/>
          </a:p>
        </p:txBody>
      </p:sp>
      <p:sp>
        <p:nvSpPr>
          <p:cNvPr id="18" name="Slide Number Placeholder 17"/>
          <p:cNvSpPr>
            <a:spLocks noGrp="1"/>
          </p:cNvSpPr>
          <p:nvPr>
            <p:ph type="sldNum" sz="quarter" idx="11"/>
          </p:nvPr>
        </p:nvSpPr>
        <p:spPr/>
        <p:txBody>
          <a:bodyPr rtlCol="0"/>
          <a:lstStyle/>
          <a:p>
            <a:fld id="{F204B60D-D0C1-4B4B-BE44-17B968194441}"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5A71D6C-F9AF-4793-89FC-3752C1637C2C}" type="datetimeFigureOut">
              <a:rPr lang="en-US" smtClean="0"/>
              <a:pPr/>
              <a:t>9/23/2010</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204B60D-D0C1-4B4B-BE44-17B96819444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762000"/>
            <a:ext cx="8062912" cy="1470025"/>
          </a:xfrm>
        </p:spPr>
        <p:txBody>
          <a:bodyPr>
            <a:normAutofit fontScale="90000"/>
          </a:bodyPr>
          <a:lstStyle/>
          <a:p>
            <a:r>
              <a:rPr lang="en-US" sz="5400" dirty="0" smtClean="0"/>
              <a:t>	the history of </a:t>
            </a:r>
            <a:br>
              <a:rPr lang="en-US" sz="5400" dirty="0" smtClean="0"/>
            </a:br>
            <a:r>
              <a:rPr lang="en-US" sz="5400" dirty="0" smtClean="0"/>
              <a:t>      Computers</a:t>
            </a:r>
            <a:endParaRPr lang="en-US" sz="5400" dirty="0"/>
          </a:p>
        </p:txBody>
      </p:sp>
      <p:sp>
        <p:nvSpPr>
          <p:cNvPr id="3" name="Subtitle 2"/>
          <p:cNvSpPr>
            <a:spLocks noGrp="1"/>
          </p:cNvSpPr>
          <p:nvPr>
            <p:ph type="subTitle" idx="1"/>
          </p:nvPr>
        </p:nvSpPr>
        <p:spPr>
          <a:xfrm>
            <a:off x="540544" y="2590800"/>
            <a:ext cx="8062912" cy="1412080"/>
          </a:xfrm>
        </p:spPr>
        <p:txBody>
          <a:bodyPr/>
          <a:lstStyle/>
          <a:p>
            <a:r>
              <a:rPr lang="en-US" dirty="0" smtClean="0"/>
              <a:t>						By: Cire Berry</a:t>
            </a:r>
            <a:endParaRPr lang="en-US" dirty="0"/>
          </a:p>
        </p:txBody>
      </p:sp>
      <p:pic>
        <p:nvPicPr>
          <p:cNvPr id="4" name="Picture 5" descr="C:\Documents and Settings\student\Local Settings\Temporary Internet Files\Content.IE5\KEKV2913\MP900400514[1].jpg"/>
          <p:cNvPicPr>
            <a:picLocks noChangeAspect="1" noChangeArrowheads="1"/>
          </p:cNvPicPr>
          <p:nvPr/>
        </p:nvPicPr>
        <p:blipFill>
          <a:blip r:embed="rId2" cstate="print"/>
          <a:srcRect/>
          <a:stretch>
            <a:fillRect/>
          </a:stretch>
        </p:blipFill>
        <p:spPr bwMode="auto">
          <a:xfrm>
            <a:off x="533400" y="2209800"/>
            <a:ext cx="4677156" cy="40751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First Computers . . . . . </a:t>
            </a:r>
            <a:endParaRPr lang="en-US" dirty="0"/>
          </a:p>
        </p:txBody>
      </p:sp>
      <p:pic>
        <p:nvPicPr>
          <p:cNvPr id="5" name="Picture Placeholder 4" descr="CountingTable.gif"/>
          <p:cNvPicPr>
            <a:picLocks noGrp="1" noChangeAspect="1"/>
          </p:cNvPicPr>
          <p:nvPr>
            <p:ph type="pic" idx="1"/>
          </p:nvPr>
        </p:nvPicPr>
        <p:blipFill>
          <a:blip r:embed="rId2" cstate="print"/>
          <a:srcRect l="20000" r="20000"/>
          <a:stretch>
            <a:fillRect/>
          </a:stretch>
        </p:blipFill>
        <p:spPr>
          <a:prstGeom prst="rect">
            <a:avLst/>
          </a:prstGeom>
          <a:ln>
            <a:noFill/>
          </a:ln>
          <a:effectLst>
            <a:softEdge rad="112500"/>
          </a:effectLst>
        </p:spPr>
      </p:pic>
      <p:sp>
        <p:nvSpPr>
          <p:cNvPr id="3" name="Content Placeholder 2"/>
          <p:cNvSpPr>
            <a:spLocks noGrp="1"/>
          </p:cNvSpPr>
          <p:nvPr>
            <p:ph type="body" sz="half" idx="2"/>
          </p:nvPr>
        </p:nvSpPr>
        <p:spPr/>
        <p:txBody>
          <a:bodyPr>
            <a:noAutofit/>
          </a:bodyPr>
          <a:lstStyle/>
          <a:p>
            <a:r>
              <a:rPr lang="en-US" sz="1400" dirty="0" smtClean="0">
                <a:latin typeface="Times" pitchFamily="18" charset="0"/>
              </a:rPr>
              <a:t>Some say the first computers were actually people. People were called computers because they  performed jobs that were assigned to them. “Computers” originated from a job title. This job was occupied by majority Caucasian women who were assigned to compute/ or calculate answers. But with less and less  accuracy, inventors needed  to create a new invention  for this job.</a:t>
            </a:r>
            <a:endParaRPr lang="en-US" sz="1400" dirty="0">
              <a:latin typeface="Times"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calculator period </a:t>
            </a:r>
            <a:endParaRPr lang="en-US" dirty="0"/>
          </a:p>
        </p:txBody>
      </p:sp>
      <p:pic>
        <p:nvPicPr>
          <p:cNvPr id="5" name="Picture Placeholder 4" descr="Abacus3.jpg"/>
          <p:cNvPicPr>
            <a:picLocks noGrp="1" noChangeAspect="1"/>
          </p:cNvPicPr>
          <p:nvPr>
            <p:ph type="pic" idx="1"/>
          </p:nvPr>
        </p:nvPicPr>
        <p:blipFill>
          <a:blip r:embed="rId2" cstate="print"/>
          <a:srcRect l="24258" r="24258"/>
          <a:stretch>
            <a:fillRect/>
          </a:stretch>
        </p:blipFill>
        <p:spPr>
          <a:xfrm>
            <a:off x="228600" y="3429000"/>
            <a:ext cx="5334000" cy="3276600"/>
          </a:xfrm>
          <a:prstGeom prst="rect">
            <a:avLst/>
          </a:prstGeom>
          <a:ln>
            <a:noFill/>
          </a:ln>
          <a:effectLst>
            <a:softEdge rad="112500"/>
          </a:effectLst>
        </p:spPr>
      </p:pic>
      <p:sp>
        <p:nvSpPr>
          <p:cNvPr id="3" name="Content Placeholder 2"/>
          <p:cNvSpPr>
            <a:spLocks noGrp="1"/>
          </p:cNvSpPr>
          <p:nvPr>
            <p:ph type="body" sz="half" idx="2"/>
          </p:nvPr>
        </p:nvSpPr>
        <p:spPr>
          <a:xfrm>
            <a:off x="6858000" y="228600"/>
            <a:ext cx="1812798" cy="5526405"/>
          </a:xfrm>
        </p:spPr>
        <p:txBody>
          <a:bodyPr>
            <a:normAutofit/>
          </a:bodyPr>
          <a:lstStyle/>
          <a:p>
            <a:r>
              <a:rPr lang="en-US" sz="1400" dirty="0" smtClean="0">
                <a:latin typeface="Times" pitchFamily="18" charset="0"/>
              </a:rPr>
              <a:t>One of many computers are calculators, the first calculator was called an abacus. The abacus was  mostly used for  addition and subtraction. It was used less for multiplication and division because it took so much time. When people here the word abacus, they mostly think of how  the Chinese government still uses this product.</a:t>
            </a:r>
          </a:p>
          <a:p>
            <a:endParaRPr lang="en-US" sz="1400" dirty="0" smtClean="0">
              <a:latin typeface="Times" pitchFamily="18" charset="0"/>
            </a:endParaRPr>
          </a:p>
          <a:p>
            <a:r>
              <a:rPr lang="en-US" sz="1400" dirty="0" smtClean="0">
                <a:latin typeface="Times" pitchFamily="18" charset="0"/>
              </a:rPr>
              <a:t>	Now the abacus above is a older abacus, and the one below are more modern.</a:t>
            </a:r>
            <a:endParaRPr lang="en-US" sz="1400" dirty="0">
              <a:latin typeface="Times" pitchFamily="18" charset="0"/>
            </a:endParaRPr>
          </a:p>
        </p:txBody>
      </p:sp>
      <p:pic>
        <p:nvPicPr>
          <p:cNvPr id="6" name="Picture 5" descr="abacus2.jpg"/>
          <p:cNvPicPr>
            <a:picLocks noChangeAspect="1"/>
          </p:cNvPicPr>
          <p:nvPr/>
        </p:nvPicPr>
        <p:blipFill>
          <a:blip r:embed="rId3" cstate="print"/>
          <a:stretch>
            <a:fillRect/>
          </a:stretch>
        </p:blipFill>
        <p:spPr>
          <a:xfrm>
            <a:off x="457200" y="152400"/>
            <a:ext cx="4881563" cy="31242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Logarithms</a:t>
            </a:r>
            <a:endParaRPr lang="en-US" dirty="0"/>
          </a:p>
        </p:txBody>
      </p:sp>
      <p:sp>
        <p:nvSpPr>
          <p:cNvPr id="3" name="Content Placeholder 2"/>
          <p:cNvSpPr>
            <a:spLocks noGrp="1"/>
          </p:cNvSpPr>
          <p:nvPr>
            <p:ph sz="quarter" idx="1"/>
          </p:nvPr>
        </p:nvSpPr>
        <p:spPr/>
        <p:txBody>
          <a:bodyPr>
            <a:normAutofit lnSpcReduction="10000"/>
          </a:bodyPr>
          <a:lstStyle/>
          <a:p>
            <a:r>
              <a:rPr lang="en-US" sz="1400" dirty="0" smtClean="0"/>
              <a:t>After “the calculator period” there were logarithms, now logarithms are ivory sticks with numbers and values on them. They were made for multiplication problems via addition. On the ivory stick there are numbers carved on it.</a:t>
            </a:r>
          </a:p>
          <a:p>
            <a:pPr>
              <a:buNone/>
            </a:pPr>
            <a:r>
              <a:rPr lang="en-US" sz="1400" dirty="0" smtClean="0"/>
              <a:t>                                                       Before and After</a:t>
            </a:r>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r>
              <a:rPr lang="en-US" sz="1400" dirty="0" smtClean="0"/>
              <a:t>After the logarithms there were many inventions to try to do the job of a modern day computer, but none of those inventions work quite like ancient type-writer</a:t>
            </a:r>
          </a:p>
          <a:p>
            <a:pPr>
              <a:buNone/>
            </a:pPr>
            <a:endParaRPr lang="en-US" sz="1400" dirty="0"/>
          </a:p>
        </p:txBody>
      </p:sp>
      <p:pic>
        <p:nvPicPr>
          <p:cNvPr id="4" name="Picture 3" descr="NapiersBones.gif"/>
          <p:cNvPicPr>
            <a:picLocks noChangeAspect="1"/>
          </p:cNvPicPr>
          <p:nvPr/>
        </p:nvPicPr>
        <p:blipFill>
          <a:blip r:embed="rId2" cstate="print"/>
          <a:stretch>
            <a:fillRect/>
          </a:stretch>
        </p:blipFill>
        <p:spPr>
          <a:xfrm>
            <a:off x="609600" y="2590800"/>
            <a:ext cx="2933700" cy="3162300"/>
          </a:xfrm>
          <a:prstGeom prst="rect">
            <a:avLst/>
          </a:prstGeom>
          <a:ln>
            <a:noFill/>
          </a:ln>
          <a:effectLst>
            <a:softEdge rad="112500"/>
          </a:effectLst>
        </p:spPr>
      </p:pic>
      <p:pic>
        <p:nvPicPr>
          <p:cNvPr id="5" name="Picture 4" descr="NapiersBones2.gif"/>
          <p:cNvPicPr>
            <a:picLocks noChangeAspect="1"/>
          </p:cNvPicPr>
          <p:nvPr/>
        </p:nvPicPr>
        <p:blipFill>
          <a:blip r:embed="rId3" cstate="print"/>
          <a:stretch>
            <a:fillRect/>
          </a:stretch>
        </p:blipFill>
        <p:spPr>
          <a:xfrm>
            <a:off x="4114800" y="2590800"/>
            <a:ext cx="3914775" cy="32004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Type-writer period !</a:t>
            </a:r>
            <a:endParaRPr lang="en-US" dirty="0"/>
          </a:p>
        </p:txBody>
      </p:sp>
      <p:sp>
        <p:nvSpPr>
          <p:cNvPr id="5" name="Text Placeholder 4"/>
          <p:cNvSpPr>
            <a:spLocks noGrp="1"/>
          </p:cNvSpPr>
          <p:nvPr>
            <p:ph type="body" idx="2"/>
          </p:nvPr>
        </p:nvSpPr>
        <p:spPr/>
        <p:txBody>
          <a:bodyPr>
            <a:normAutofit/>
          </a:bodyPr>
          <a:lstStyle/>
          <a:p>
            <a:r>
              <a:rPr lang="en-US" sz="1400" dirty="0" smtClean="0"/>
              <a:t>In 1965, there was a specific type of type-writer called the ASR 33 Teletype. The way that this teletype worked was it used rolls of paper and typed 10 letters a inch on the sheets of paper</a:t>
            </a:r>
            <a:endParaRPr lang="en-US" sz="1400" dirty="0"/>
          </a:p>
        </p:txBody>
      </p:sp>
      <p:pic>
        <p:nvPicPr>
          <p:cNvPr id="6" name="Content Placeholder 5" descr="TeletypeASR33.jpg"/>
          <p:cNvPicPr>
            <a:picLocks noGrp="1" noChangeAspect="1"/>
          </p:cNvPicPr>
          <p:nvPr>
            <p:ph sz="quarter" idx="1"/>
          </p:nvPr>
        </p:nvPicPr>
        <p:blipFill>
          <a:blip r:embed="rId2" cstate="print"/>
          <a:stretch>
            <a:fillRect/>
          </a:stretch>
        </p:blipFill>
        <p:spPr>
          <a:xfrm>
            <a:off x="0" y="0"/>
            <a:ext cx="3276600" cy="3962400"/>
          </a:xfrm>
          <a:prstGeom prst="rect">
            <a:avLst/>
          </a:prstGeom>
          <a:ln>
            <a:noFill/>
          </a:ln>
          <a:effectLst>
            <a:softEdge rad="112500"/>
          </a:effectLst>
        </p:spPr>
      </p:pic>
      <p:pic>
        <p:nvPicPr>
          <p:cNvPr id="7" name="Picture 6" descr="PaperTape3.gif"/>
          <p:cNvPicPr>
            <a:picLocks noChangeAspect="1"/>
          </p:cNvPicPr>
          <p:nvPr/>
        </p:nvPicPr>
        <p:blipFill>
          <a:blip r:embed="rId3" cstate="print"/>
          <a:stretch>
            <a:fillRect/>
          </a:stretch>
        </p:blipFill>
        <p:spPr>
          <a:xfrm>
            <a:off x="3429000" y="2867025"/>
            <a:ext cx="2743200" cy="39909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modern </a:t>
            </a:r>
            <a:r>
              <a:rPr lang="en-US" smtClean="0"/>
              <a:t>day computer !</a:t>
            </a:r>
            <a:endParaRPr lang="en-US" dirty="0"/>
          </a:p>
        </p:txBody>
      </p:sp>
      <p:sp>
        <p:nvSpPr>
          <p:cNvPr id="3" name="Content Placeholder 2"/>
          <p:cNvSpPr>
            <a:spLocks noGrp="1"/>
          </p:cNvSpPr>
          <p:nvPr>
            <p:ph sz="quarter" idx="1"/>
          </p:nvPr>
        </p:nvSpPr>
        <p:spPr/>
        <p:txBody>
          <a:bodyPr/>
          <a:lstStyle/>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177</TotalTime>
  <Words>263</Words>
  <Application>Microsoft Office PowerPoint</Application>
  <PresentationFormat>On-screen Show (4:3)</PresentationFormat>
  <Paragraphs>27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Oriel</vt:lpstr>
      <vt:lpstr> the history of        Computers</vt:lpstr>
      <vt:lpstr>The First Computers . . . . . </vt:lpstr>
      <vt:lpstr>The calculator period </vt:lpstr>
      <vt:lpstr>Logarithms</vt:lpstr>
      <vt:lpstr>The Type-writer period !</vt:lpstr>
      <vt:lpstr>The modern day computer !</vt:lpstr>
      <vt:lpstr>Slide 7</vt:lpstr>
      <vt:lpstr>Slide 8</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On Computers</dc:title>
  <dc:creator>student</dc:creator>
  <cp:lastModifiedBy>student</cp:lastModifiedBy>
  <cp:revision>20</cp:revision>
  <dcterms:created xsi:type="dcterms:W3CDTF">2010-09-17T16:42:43Z</dcterms:created>
  <dcterms:modified xsi:type="dcterms:W3CDTF">2010-09-23T16:39:46Z</dcterms:modified>
</cp:coreProperties>
</file>